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T Serif"/>
      <p:regular r:id="rId15"/>
    </p:embeddedFont>
    <p:embeddedFont>
      <p:font typeface="PT Serif"/>
      <p:regular r:id="rId16"/>
    </p:embeddedFont>
    <p:embeddedFont>
      <p:font typeface="PT Serif"/>
      <p:regular r:id="rId17"/>
    </p:embeddedFont>
    <p:embeddedFont>
      <p:font typeface="PT Serif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42248"/>
            <a:ext cx="7556421" cy="1027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8050"/>
              </a:lnSpc>
              <a:buNone/>
            </a:pPr>
            <a:r>
              <a:rPr lang="en-US" sz="64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학사 관리 시스템 소개</a:t>
            </a:r>
            <a:endParaRPr lang="en-US" sz="6450" dirty="0"/>
          </a:p>
        </p:txBody>
      </p:sp>
      <p:sp>
        <p:nvSpPr>
          <p:cNvPr id="4" name="Text 1"/>
          <p:cNvSpPr/>
          <p:nvPr/>
        </p:nvSpPr>
        <p:spPr>
          <a:xfrm>
            <a:off x="6280190" y="410944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학사 관리 시스템은 대학 내 모든 행정 업무를 체계적으로 관리하고 자동화하여 학생, 교수, 관리자 모두의 편의성을 높이는 통합 플랫폼입니다.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10730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114925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090398"/>
            <a:ext cx="176938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383838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작성자: 혜성 장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7633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학생 기능</a:t>
            </a:r>
            <a:endParaRPr lang="en-US" sz="4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06075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85454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수강신청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793790" y="6362700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실시간 강좌 정보 확인 및 편리한 수강신청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446" y="506075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39446" y="585454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학사일정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4139446" y="6362700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전체 학사일정과 개인 일정 확인 및 관리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21" y="506075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85221" y="585454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성적 조회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7485221" y="6362700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실시간 성적 열람 및 누적 평점 관리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0997" y="5060752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0997" y="585454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증명서 발급</a:t>
            </a:r>
            <a:endParaRPr lang="en-US" sz="2300" dirty="0"/>
          </a:p>
        </p:txBody>
      </p:sp>
      <p:sp>
        <p:nvSpPr>
          <p:cNvPr id="15" name="Text 8"/>
          <p:cNvSpPr/>
          <p:nvPr/>
        </p:nvSpPr>
        <p:spPr>
          <a:xfrm>
            <a:off x="10830997" y="6362700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각종 학적 증명서 신청 및 발급 처리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9474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교수 기능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4005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강의 관리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60486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강의 계획, 출석 기록, 성적 입력 등 강의 전반 관리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005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학생 상담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5332928" y="460486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학생 개별 학업 현황 확인 및 맞춤형 지도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005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연구 지원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9872067" y="460486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연구 프로젝트 신청 및 진행 상황 모니터링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7153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관리자 기능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2855952"/>
            <a:ext cx="3664863" cy="1687592"/>
          </a:xfrm>
          <a:prstGeom prst="roundRect">
            <a:avLst>
              <a:gd name="adj" fmla="val 2016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08276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학사 기획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507004" y="359092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학사 일정 수립, 교과 편성, 강좌 개설 등 종합적인 학사 관리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55952"/>
            <a:ext cx="3664863" cy="1687592"/>
          </a:xfrm>
          <a:prstGeom prst="roundRect">
            <a:avLst>
              <a:gd name="adj" fmla="val 2016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08276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재무 관리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398681" y="359092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등록금 수납, 장학금 지급, 예산 집행 등 재정 관리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770358"/>
            <a:ext cx="3664863" cy="1687592"/>
          </a:xfrm>
          <a:prstGeom prst="roundRect">
            <a:avLst>
              <a:gd name="adj" fmla="val 2016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499717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인사 관리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6507004" y="5505331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교직원 채용, 복무, 승진 등 인사 행정 업무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4770358"/>
            <a:ext cx="3664863" cy="1687592"/>
          </a:xfrm>
          <a:prstGeom prst="roundRect">
            <a:avLst>
              <a:gd name="adj" fmla="val 2016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10398681" y="499717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통계 분석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0398681" y="5505331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데이터 기반 경영 의사결정을 위한 종합 통계 정보 제공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060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9615" y="3180874"/>
            <a:ext cx="5472708" cy="684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통합 정보 유동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29615" y="5916216"/>
            <a:ext cx="13171170" cy="22860"/>
          </a:xfrm>
          <a:prstGeom prst="roundRect">
            <a:avLst>
              <a:gd name="adj" fmla="val 136804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3958709" y="5186660"/>
            <a:ext cx="22860" cy="729615"/>
          </a:xfrm>
          <a:prstGeom prst="roundRect">
            <a:avLst>
              <a:gd name="adj" fmla="val 136804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3735705" y="5681722"/>
            <a:ext cx="468987" cy="468987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3882628" y="5751969"/>
            <a:ext cx="175022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2602111" y="4177665"/>
            <a:ext cx="2736294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데이터 입력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938093" y="4644628"/>
            <a:ext cx="6064329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학생, 교수, 관리자가 각자의 업무에 맞춰 데이터 입력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303532" y="5916156"/>
            <a:ext cx="22860" cy="729615"/>
          </a:xfrm>
          <a:prstGeom prst="roundRect">
            <a:avLst>
              <a:gd name="adj" fmla="val 136804"/>
            </a:avLst>
          </a:prstGeom>
          <a:solidFill>
            <a:srgbClr val="D8D4D4"/>
          </a:solidFill>
          <a:ln/>
        </p:spPr>
      </p:sp>
      <p:sp>
        <p:nvSpPr>
          <p:cNvPr id="11" name="Shape 8"/>
          <p:cNvSpPr/>
          <p:nvPr/>
        </p:nvSpPr>
        <p:spPr>
          <a:xfrm>
            <a:off x="7080528" y="5681722"/>
            <a:ext cx="468987" cy="468987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7227451" y="5751969"/>
            <a:ext cx="175022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5946934" y="6854309"/>
            <a:ext cx="2736294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데이터 공유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4282916" y="7321272"/>
            <a:ext cx="6064448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실시간으로 입력된 데이터가 통합 데이터베이스에 공유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0648474" y="5186660"/>
            <a:ext cx="22860" cy="729615"/>
          </a:xfrm>
          <a:prstGeom prst="roundRect">
            <a:avLst>
              <a:gd name="adj" fmla="val 136804"/>
            </a:avLst>
          </a:prstGeom>
          <a:solidFill>
            <a:srgbClr val="D8D4D4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25470" y="5681722"/>
            <a:ext cx="468987" cy="468987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10572393" y="5751969"/>
            <a:ext cx="175022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9291876" y="4177665"/>
            <a:ext cx="2736294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정보 활용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627858" y="4644628"/>
            <a:ext cx="6064448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필요한 사용자가 자신의 권한에 따라 데이터 활용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5082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사용자 편의성 향상</a:t>
            </a:r>
            <a:endParaRPr lang="en-US" sz="4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3524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6205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웹/모바일 접근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7754422" y="267021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언제 어디서든 편리하게 접속 가능한 시스템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74975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97656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직관적 UI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7754422" y="448472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사용자 중심 디자인으로 누구나 쉽게 사용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56426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79108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맞춤형 서비스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7754422" y="6299240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개인 정보와 니즈에 최적화된 기능 제공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4565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데이터 보안 강화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558522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953691" y="5661660"/>
            <a:ext cx="190381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530906" y="558522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접근 권한 관리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530906" y="609338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사용자 역할별 맞춤 권한으로 데이터 접근 제한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58522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5376863" y="5661660"/>
            <a:ext cx="190381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5954078" y="558522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암호화 기술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5954078" y="609338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최신 암호화 기술로 학사 데이터의 안전성 보장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58522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9800034" y="5661660"/>
            <a:ext cx="190381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10377249" y="558522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백업 및 복구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0377249" y="609338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정기적인 데이터 백업과 신속한 복구 체계 구축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28236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결론 및 향후 계획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11265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학사 관리 시스템은 대학 구성원 모두의 편의성과 생산성을 높이며, 이를 통해 교육의 질적 향상을 도모합니다. 향후에는 AI 기반 데이터 분석과 연계하여 더욱 스마트한 의사결정 지원이 가능할 것입니다.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2024-11-11T07:47:29Z</dcterms:created>
  <dcterms:modified xsi:type="dcterms:W3CDTF">2024-11-11T07:47:29Z</dcterms:modified>
</cp:coreProperties>
</file>